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6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36081-D77A-4C19-9F1B-77C4D89FDEAB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A824C-462A-4885-9EF9-AE3D69DB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8494" y="1700248"/>
            <a:ext cx="4862084" cy="2978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810266\Desktop\слепые\слеп 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48" y="5034067"/>
            <a:ext cx="2547934" cy="16999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810266\Desktop\слепые\слеп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2745" y="5075924"/>
            <a:ext cx="2496753" cy="1567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810266\Desktop\слепые\слеп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9" y="0"/>
            <a:ext cx="3000396" cy="17003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0" y="74808"/>
            <a:ext cx="21431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Ты сердцем видишь доброту,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Руками ты читаешь звуки,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Умеешь слышать тишину,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 пространстве двигаясь по звукам.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Всемирный день проблемы этой,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Мы отмечаем на планете,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Чтоб каждый помнил, не забыл,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И каждый час, ты жизнь ценил.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143768" y="43812"/>
            <a:ext cx="20002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Давайте будем всем дарить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Добро в день доброты,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И сразу станет мир светлей,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И сбудутся мечты,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Пусть этот праздник счастье всем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И радость принесет,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Людей с открытою душой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Добро всегда найдет!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428860" y="4550459"/>
            <a:ext cx="44291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Международный день слепых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Сегодня миром отмечаем,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Всем тем, кто в темноте живет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Добра, терпения желаем.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Пускай комфортной будет жизнь,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И каждый им пусть помогает,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А государство о слепых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Пусть никогда не забывает.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929718" cy="17859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Беседа к международному дню слепых </a:t>
            </a:r>
            <a:br>
              <a:rPr lang="ru-RU" dirty="0" smtClean="0"/>
            </a:br>
            <a:r>
              <a:rPr lang="ru-RU" dirty="0" smtClean="0"/>
              <a:t>группа «Гномики» детского сада «Красная шапочка» д. </a:t>
            </a:r>
            <a:r>
              <a:rPr lang="ru-RU" dirty="0" err="1" smtClean="0"/>
              <a:t>Вилга</a:t>
            </a:r>
            <a:endParaRPr lang="ru-RU" dirty="0"/>
          </a:p>
        </p:txBody>
      </p:sp>
      <p:pic>
        <p:nvPicPr>
          <p:cNvPr id="1026" name="Picture 2" descr="https://sun9-74.userapi.com/impg/tqEOC3VfdGqXDJhaWzKzceA-VSKdZB1VkZOD9w/oJz03T6h5RQ.jpg?size=810x1080&amp;quality=96&amp;sign=b4259d77ee03fa0bde7025fd7d0c7381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500306"/>
            <a:ext cx="1875248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sun9-24.userapi.com/impg/V36tBAzkWW75OMXXHBMR8BTr2EYQy1GuRL6Hwg/vtAgA55ypao.jpg?size=810x1080&amp;quality=96&amp;sign=37df3e5f5b3eab19ea5b179def3e3229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929066"/>
            <a:ext cx="2000264" cy="2667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s://sun9-76.userapi.com/impg/Izcy8uw3YDn89mudxe9S0rdHa8VGx0aTvXnQdg/H4rDOZgnvp0.jpg?size=810x1080&amp;quality=96&amp;sign=73ed6b15f7ea5aa42748042605c0eb0c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2357430"/>
            <a:ext cx="1928826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s://sun9-23.userapi.com/impg/A_MJTyN35GpGu9UgycbttpwsHm7lroc6JsrNyA/6axts9cYlPo.jpg?size=810x1080&amp;quality=96&amp;sign=de4673a5fecddc6cf0e886c088965e59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3857628"/>
            <a:ext cx="2058971" cy="2745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129</Words>
  <Application>Microsoft Office PowerPoint</Application>
  <PresentationFormat>Экран (4:3)</PresentationFormat>
  <Paragraphs>25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Беседа к международному дню слепых  группа «Гномики» детского сада «Красная шапочка» д. Вилга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810266</dc:creator>
  <cp:lastModifiedBy>810266</cp:lastModifiedBy>
  <cp:revision>4</cp:revision>
  <dcterms:created xsi:type="dcterms:W3CDTF">2021-11-01T11:01:24Z</dcterms:created>
  <dcterms:modified xsi:type="dcterms:W3CDTF">2021-11-11T11:02:16Z</dcterms:modified>
</cp:coreProperties>
</file>